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5" r:id="rId5"/>
    <p:sldId id="334" r:id="rId6"/>
    <p:sldId id="336" r:id="rId7"/>
    <p:sldId id="337" r:id="rId8"/>
    <p:sldId id="339" r:id="rId9"/>
    <p:sldId id="33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80FF8-E4B2-477B-93E8-5E44C430F1CE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F6CBE-AE7D-4E24-AA30-8344ABC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2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7E3AD-5819-4DBF-9F54-63D1B321E030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Права и обязанности медицинских работников регламентированы следующими нормативно-правовыми актами</a:t>
            </a:r>
          </a:p>
        </p:txBody>
      </p:sp>
    </p:spTree>
    <p:extLst>
      <p:ext uri="{BB962C8B-B14F-4D97-AF65-F5344CB8AC3E}">
        <p14:creationId xmlns:p14="http://schemas.microsoft.com/office/powerpoint/2010/main" val="347066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6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4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5C0A-6B02-4799-BC19-386A8B9E2D35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7396-2257-4E89-ACFA-17700D936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7112" y="902322"/>
            <a:ext cx="7488831" cy="403225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b="1" dirty="0" smtClean="0"/>
              <a:t>ЮРИДИЧЕСКАЯ ЗАЩИТА МЕДИЦИНСКИХ ОРГАНИЗАЦИЙ, ОКАЗЫВАЮЩИХ  МЕДИЦИНСКУЮ ПОМОЩЬ ПАЦИЕНТАМ С COVID-19</a:t>
            </a:r>
            <a:endParaRPr lang="ru-RU" sz="3600" b="1" dirty="0"/>
          </a:p>
        </p:txBody>
      </p:sp>
      <p:pic>
        <p:nvPicPr>
          <p:cNvPr id="6" name="Picture 5" descr="lud34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02" y="702775"/>
            <a:ext cx="1490098" cy="199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1268747" y="4451455"/>
            <a:ext cx="4188668" cy="1656184"/>
          </a:xfrm>
        </p:spPr>
        <p:txBody>
          <a:bodyPr/>
          <a:lstStyle/>
          <a:p>
            <a:pPr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Печерей Иван Олегович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к.м.н., доцент кафедры судебной медицины и медицинского права МГМСУ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446" y="3336682"/>
            <a:ext cx="4835353" cy="31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80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ЮРИДИЧЕСКИЕ РИСКИ МЕДИЦИНСКОЙ ОРГАНИЗАЦИ, ОКАЗЫВАЮЩЕЙ МЕДИЦИНСКУЮ ПОМОЩЬ ПАЦИЕНТАМ С COVID-19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4789"/>
            <a:ext cx="10515600" cy="4002174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неплановые проверки со стороны контролирующих органов;</a:t>
            </a:r>
          </a:p>
          <a:p>
            <a:r>
              <a:rPr lang="ru-RU" dirty="0"/>
              <a:t>с</a:t>
            </a:r>
            <a:r>
              <a:rPr lang="ru-RU" dirty="0" smtClean="0"/>
              <a:t>удебное рассмотрение претензий пациентов о компенсации морального вреда;</a:t>
            </a:r>
          </a:p>
          <a:p>
            <a:r>
              <a:rPr lang="ru-RU" dirty="0"/>
              <a:t>д</a:t>
            </a:r>
            <a:r>
              <a:rPr lang="ru-RU" dirty="0" smtClean="0"/>
              <a:t>ефицит кадров и как следствие снижение качества оказания медицинской помощи</a:t>
            </a:r>
          </a:p>
          <a:p>
            <a:r>
              <a:rPr lang="ru-RU" dirty="0"/>
              <a:t>п</a:t>
            </a:r>
            <a:r>
              <a:rPr lang="ru-RU" dirty="0" smtClean="0"/>
              <a:t>ретензии со стороны медицинских работников о невыплате «</a:t>
            </a:r>
            <a:r>
              <a:rPr lang="ru-RU" dirty="0" err="1" smtClean="0"/>
              <a:t>ковидных</a:t>
            </a:r>
            <a:r>
              <a:rPr lang="ru-RU" dirty="0" smtClean="0"/>
              <a:t>» компенсаций;</a:t>
            </a:r>
          </a:p>
          <a:p>
            <a:r>
              <a:rPr lang="ru-RU" dirty="0" smtClean="0"/>
              <a:t> нарушение санитарно-эпидемиологических правил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8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ЮРИДИЧЕСКОЙ ЗАЩИТЫ МЕДИЦИНСКОЙ ОРГАНИЗАЦИИ В СЛУЧАЕ ВОЗНИКНОВЕНИЯ КОНФЛИКТНОЙ СИТУАЦИИ ПО ФАКТУ ОКАЗАНИЯ МЕДИЦИНСКОЙ ПОМОЩИ  ПАЦИЕНТАМ С COVID-19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6465"/>
            <a:ext cx="10515600" cy="4290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В случае поступления претензии, связанной с инфицированием короновирусом – обращение в </a:t>
            </a:r>
            <a:r>
              <a:rPr lang="ru-RU" dirty="0" err="1" smtClean="0"/>
              <a:t>Роспотребнадзор</a:t>
            </a:r>
            <a:r>
              <a:rPr lang="ru-RU" dirty="0" smtClean="0"/>
              <a:t> с целью проведения эпидемиологического расследования.</a:t>
            </a:r>
          </a:p>
          <a:p>
            <a:pPr marL="0" indent="0">
              <a:buNone/>
            </a:pPr>
            <a:r>
              <a:rPr lang="ru-RU" dirty="0" smtClean="0"/>
              <a:t>2. Иметь под рукой все нормативные документы, регламентирующие деятельность вашей медицинской организации по оказанию медицинской помощи</a:t>
            </a:r>
          </a:p>
          <a:p>
            <a:pPr marL="0" indent="0">
              <a:buNone/>
            </a:pPr>
            <a:r>
              <a:rPr lang="ru-RU" dirty="0" smtClean="0"/>
              <a:t>3. Разработать и утвердить порядок работы с претензиями пациентов</a:t>
            </a:r>
          </a:p>
          <a:p>
            <a:pPr marL="0" indent="0">
              <a:buNone/>
            </a:pPr>
            <a:r>
              <a:rPr lang="ru-RU" dirty="0" smtClean="0"/>
              <a:t>4.  Вести обязательную регистрацию соблюдения медицинскими работниками санитарно-эпидемиологических мероприятий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27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ЮРИДИЧЕСКОЙ ЗАЩИТЫ МЕДИЦИНСКОЙ ОРГАНИЗАЦИИ В СЛУЧАЕ ВОЗНИКНОВЕНИЯ КОНФЛИКТНОЙ СИТУАЦИИ ПО ФАКТУ ОКАЗАНИЯ МЕДИЦИНСКОЙ ПОМОЩИ  ПАЦИЕНТАМ С COVID-19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4173"/>
            <a:ext cx="10515600" cy="4290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Проведение инструктажа </a:t>
            </a:r>
            <a:r>
              <a:rPr lang="ru-RU" dirty="0"/>
              <a:t>персонала </a:t>
            </a:r>
            <a:r>
              <a:rPr lang="ru-RU" dirty="0" smtClean="0"/>
              <a:t>медицинской организации </a:t>
            </a:r>
            <a:r>
              <a:rPr lang="ru-RU" dirty="0"/>
              <a:t>по </a:t>
            </a:r>
            <a:r>
              <a:rPr lang="ru-RU" dirty="0" smtClean="0"/>
              <a:t> регулярному использованию СИЗ.</a:t>
            </a:r>
          </a:p>
          <a:p>
            <a:pPr marL="0" indent="0">
              <a:buNone/>
            </a:pPr>
            <a:r>
              <a:rPr lang="ru-RU" dirty="0" smtClean="0"/>
              <a:t>2. Регулярное измерение </a:t>
            </a:r>
            <a:r>
              <a:rPr lang="ru-RU" dirty="0"/>
              <a:t>температуры у </a:t>
            </a:r>
            <a:r>
              <a:rPr lang="ru-RU" dirty="0" smtClean="0"/>
              <a:t>медицинских работников.</a:t>
            </a:r>
          </a:p>
          <a:p>
            <a:pPr marL="0" indent="0">
              <a:buNone/>
            </a:pPr>
            <a:r>
              <a:rPr lang="ru-RU" dirty="0" smtClean="0"/>
              <a:t>3. Фиксация результатов обследования медицинских работников.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Регулярное проведение дезинфицирующих мероприятий.</a:t>
            </a:r>
          </a:p>
          <a:p>
            <a:pPr marL="0" indent="0">
              <a:buNone/>
            </a:pPr>
            <a:r>
              <a:rPr lang="ru-RU" dirty="0" smtClean="0"/>
              <a:t>5. Отчётность по закупке СИЗ, средств для дезинфекции и т.д.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Исключение контактов инфицированных и неинфицированных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val="358253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risovach.ru/upload/2020/11/mem/fantomas_254922051_orig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1843881"/>
            <a:ext cx="646747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3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.ytimg.com/vi/n5rbMhqoCt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60" y="1482811"/>
            <a:ext cx="8950354" cy="51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7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801" y="247679"/>
            <a:ext cx="10515600" cy="1325563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ПРАКТИКА: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ОТКАЗ В ГОСПИТАЛИЗАЦИИ</a:t>
            </a:r>
            <a:endParaRPr lang="ru-RU" b="1" dirty="0"/>
          </a:p>
        </p:txBody>
      </p:sp>
      <p:pic>
        <p:nvPicPr>
          <p:cNvPr id="3074" name="Picture 2" descr="https://rusvesna.su/sites/default/files/styles/orign_wm/public/vrach_otk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35" y="1690688"/>
            <a:ext cx="8456103" cy="50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3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ПРАКТИКА: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 НА ДРУГОГО!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49" y="1841865"/>
            <a:ext cx="9344025" cy="48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2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ПРАКТИКА: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ТРОЕ В ЛОДКЕ</a:t>
            </a:r>
            <a:endParaRPr lang="ru-RU" dirty="0"/>
          </a:p>
        </p:txBody>
      </p:sp>
      <p:pic>
        <p:nvPicPr>
          <p:cNvPr id="4098" name="Picture 2" descr="https://img51994.domkino.tv/img/2016-02-22/fmt_114_24_13783297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9" y="1791268"/>
            <a:ext cx="10179661" cy="50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3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242</Words>
  <Application>Microsoft Office PowerPoint</Application>
  <PresentationFormat>Широкоэкранный</PresentationFormat>
  <Paragraphs>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Печерей Иван Олегович к.м.н., доцент кафедры судебной медицины и медицинского права МГМСУ</vt:lpstr>
      <vt:lpstr>ОСНОВНЫЕ ЮРИДИЧЕСКИЕ РИСКИ МЕДИЦИНСКОЙ ОРГАНИЗАЦИ, ОКАЗЫВАЮЩЕЙ МЕДИЦИНСКУЮ ПОМОЩЬ ПАЦИЕНТАМ С COVID-19 </vt:lpstr>
      <vt:lpstr>МЕХАНИЗМ ЮРИДИЧЕСКОЙ ЗАЩИТЫ МЕДИЦИНСКОЙ ОРГАНИЗАЦИИ В СЛУЧАЕ ВОЗНИКНОВЕНИЯ КОНФЛИКТНОЙ СИТУАЦИИ ПО ФАКТУ ОКАЗАНИЯ МЕДИЦИНСКОЙ ПОМОЩИ  ПАЦИЕНТАМ С COVID-19</vt:lpstr>
      <vt:lpstr>МЕХАНИЗМ ЮРИДИЧЕСКОЙ ЗАЩИТЫ МЕДИЦИНСКОЙ ОРГАНИЗАЦИИ В СЛУЧАЕ ВОЗНИКНОВЕНИЯ КОНФЛИКТНОЙ СИТУАЦИИ ПО ФАКТУ ОКАЗАНИЯ МЕДИЦИНСКОЙ ПОМОЩИ  ПАЦИЕНТАМ С COVID-19</vt:lpstr>
      <vt:lpstr>СИТУАЦИЯ</vt:lpstr>
      <vt:lpstr>СИТУАЦИЯ</vt:lpstr>
      <vt:lpstr>СУДЕБНАЯ ПРАКТИКА:  ОТКАЗ В ГОСПИТАЛИЗАЦИИ</vt:lpstr>
      <vt:lpstr>СУДЕБНАЯ ПРАКТИКА:  ВАЛИ НА ДРУГОГО!</vt:lpstr>
      <vt:lpstr>СУДЕБНАЯ ПРАКТИКА:  ТРОЕ В ЛОДКЕ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Печерей Иван Олегович к.м.н., доцент кафедры судебной медицины и медицинского права МГМСУ</dc:title>
  <dc:creator>medlowpech@mail.ru</dc:creator>
  <cp:lastModifiedBy>medlowpech@mail.ru</cp:lastModifiedBy>
  <cp:revision>25</cp:revision>
  <dcterms:created xsi:type="dcterms:W3CDTF">2021-07-20T05:50:30Z</dcterms:created>
  <dcterms:modified xsi:type="dcterms:W3CDTF">2021-07-21T09:16:42Z</dcterms:modified>
</cp:coreProperties>
</file>